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DB5"/>
    <a:srgbClr val="FCF3EA"/>
    <a:srgbClr val="888888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txt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ect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alert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창으로 문구 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824027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사용하여 모바일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604722"/>
          </a:xfrm>
          <a:prstGeom prst="bentConnector3">
            <a:avLst>
              <a:gd name="adj1" fmla="val 904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3DA847-C9E1-4857-A5E8-913F4164C905}"/>
              </a:ext>
            </a:extLst>
          </p:cNvPr>
          <p:cNvSpPr/>
          <p:nvPr/>
        </p:nvSpPr>
        <p:spPr>
          <a:xfrm>
            <a:off x="7763775" y="329046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0CC82F-A0DE-4236-98C1-529654E62955}"/>
              </a:ext>
            </a:extLst>
          </p:cNvPr>
          <p:cNvSpPr/>
          <p:nvPr/>
        </p:nvSpPr>
        <p:spPr>
          <a:xfrm>
            <a:off x="5132070" y="3395631"/>
            <a:ext cx="1482676" cy="32501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23FA65-2597-4608-8DFA-E08FABB5B07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614746" y="3543302"/>
            <a:ext cx="1020801" cy="14836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5F4719-5EC6-481D-83B2-7FFAC006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21" y="2056713"/>
            <a:ext cx="3955473" cy="4501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C65AE-0FF2-4358-B52A-4A542608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03" y="1956986"/>
            <a:ext cx="4199829" cy="4700510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B5731E9D-6E13-4149-974D-A4776337484F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/>
              <a:t>웹표준</a:t>
            </a:r>
            <a:r>
              <a:rPr lang="ko-KR" altLang="en-US" sz="1900" b="1" dirty="0"/>
              <a:t> 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71ABA-ADCF-416F-8F6A-E5FD61FF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" y="2627267"/>
            <a:ext cx="5037599" cy="3177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0AA904-3EEA-4A1B-864C-50254852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02" y="2627267"/>
            <a:ext cx="4961976" cy="3177787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AAD094C8-0A62-4FBD-BBC2-134342A8EEB6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err="1"/>
              <a:t>Css</a:t>
            </a:r>
            <a:r>
              <a:rPr lang="ko-KR" altLang="en-US" sz="1900" b="1"/>
              <a:t>유효성검사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766</Words>
  <Application>Microsoft Office PowerPoint</Application>
  <PresentationFormat>와이드스크린</PresentationFormat>
  <Paragraphs>263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57</cp:revision>
  <dcterms:created xsi:type="dcterms:W3CDTF">2022-01-25T06:50:28Z</dcterms:created>
  <dcterms:modified xsi:type="dcterms:W3CDTF">2022-06-21T09:12:35Z</dcterms:modified>
</cp:coreProperties>
</file>